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8" r:id="rId2"/>
    <p:sldId id="275" r:id="rId3"/>
    <p:sldId id="269" r:id="rId4"/>
    <p:sldId id="259" r:id="rId5"/>
    <p:sldId id="272" r:id="rId6"/>
    <p:sldId id="262" r:id="rId7"/>
    <p:sldId id="274" r:id="rId8"/>
    <p:sldId id="273" r:id="rId9"/>
    <p:sldId id="271" r:id="rId10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7A"/>
    <a:srgbClr val="06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43" autoAdjust="0"/>
  </p:normalViewPr>
  <p:slideViewPr>
    <p:cSldViewPr snapToGrid="0">
      <p:cViewPr varScale="1">
        <p:scale>
          <a:sx n="79" d="100"/>
          <a:sy n="79" d="100"/>
        </p:scale>
        <p:origin x="1350" y="96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0DF0A-1AD9-4754-BAA5-60C4BB5B79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3000"/>
            <a:ext cx="417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831F-76E9-4D2A-BDF0-1F1D5F20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" y="0"/>
            <a:ext cx="9120717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C926F-E344-4007-8926-2BC79AE0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" y="0"/>
            <a:ext cx="9112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F6744-6247-4022-8A9D-779A89A8C0B2}"/>
              </a:ext>
            </a:extLst>
          </p:cNvPr>
          <p:cNvSpPr/>
          <p:nvPr/>
        </p:nvSpPr>
        <p:spPr>
          <a:xfrm>
            <a:off x="1503820" y="259740"/>
            <a:ext cx="6136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BA VÌ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AF74F-F1D5-4F1C-9A5E-1C8BC54DEC3B}"/>
              </a:ext>
            </a:extLst>
          </p:cNvPr>
          <p:cNvSpPr/>
          <p:nvPr/>
        </p:nvSpPr>
        <p:spPr>
          <a:xfrm>
            <a:off x="2009536" y="1435397"/>
            <a:ext cx="5124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62246-5E10-43D5-92F2-2D944B7B637B}"/>
              </a:ext>
            </a:extLst>
          </p:cNvPr>
          <p:cNvSpPr/>
          <p:nvPr/>
        </p:nvSpPr>
        <p:spPr>
          <a:xfrm>
            <a:off x="918268" y="2350207"/>
            <a:ext cx="73074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54486-69FC-40A5-9093-3783FF9CBE2B}"/>
              </a:ext>
            </a:extLst>
          </p:cNvPr>
          <p:cNvSpPr/>
          <p:nvPr/>
        </p:nvSpPr>
        <p:spPr>
          <a:xfrm>
            <a:off x="1503820" y="4750644"/>
            <a:ext cx="16642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783E22-9425-40B0-98C6-1B45812F41FB}"/>
              </a:ext>
            </a:extLst>
          </p:cNvPr>
          <p:cNvSpPr/>
          <p:nvPr/>
        </p:nvSpPr>
        <p:spPr>
          <a:xfrm>
            <a:off x="1966285" y="4046386"/>
            <a:ext cx="7393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770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Thứ</a:t>
            </a:r>
            <a:r>
              <a:rPr lang="en-US" dirty="0"/>
              <a:t>   </a:t>
            </a:r>
            <a:r>
              <a:rPr lang="en-US" dirty="0" err="1"/>
              <a:t>ngày</a:t>
            </a:r>
            <a:r>
              <a:rPr lang="en-US" dirty="0"/>
              <a:t>  </a:t>
            </a:r>
            <a:r>
              <a:rPr lang="en-US" dirty="0" err="1"/>
              <a:t>tháng</a:t>
            </a:r>
            <a:r>
              <a:rPr lang="en-US" dirty="0"/>
              <a:t>  </a:t>
            </a:r>
            <a:r>
              <a:rPr lang="en-US" dirty="0" err="1"/>
              <a:t>năm</a:t>
            </a:r>
            <a:r>
              <a:rPr lang="en-US" dirty="0"/>
              <a:t> 2020</a:t>
            </a:r>
            <a:br>
              <a:rPr lang="en-US" dirty="0"/>
            </a:br>
            <a:r>
              <a:rPr lang="en-US" dirty="0" err="1"/>
              <a:t>Toán</a:t>
            </a:r>
            <a:br>
              <a:rPr lang="en-US" dirty="0"/>
            </a:br>
            <a:r>
              <a:rPr lang="en-US" dirty="0" err="1"/>
              <a:t>Tiết</a:t>
            </a:r>
            <a:r>
              <a:rPr lang="en-US" dirty="0"/>
              <a:t>  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53786-6916-4EA6-989C-1EA74EF9F0B1}"/>
              </a:ext>
            </a:extLst>
          </p:cNvPr>
          <p:cNvSpPr/>
          <p:nvPr/>
        </p:nvSpPr>
        <p:spPr>
          <a:xfrm>
            <a:off x="1228776" y="2211004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2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40556" y="300226"/>
            <a:ext cx="4826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D27CA-A9AB-4627-8CAA-E368AF078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66"/>
          <a:stretch/>
        </p:blipFill>
        <p:spPr>
          <a:xfrm>
            <a:off x="499742" y="781860"/>
            <a:ext cx="7845879" cy="32122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A9EE3D-6499-4A78-A2A0-BE63B5FC852D}"/>
              </a:ext>
            </a:extLst>
          </p:cNvPr>
          <p:cNvSpPr txBox="1"/>
          <p:nvPr/>
        </p:nvSpPr>
        <p:spPr>
          <a:xfrm>
            <a:off x="804396" y="3958685"/>
            <a:ext cx="419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BA845C-3733-4D14-9C7D-283749051DCF}"/>
              </a:ext>
            </a:extLst>
          </p:cNvPr>
          <p:cNvSpPr/>
          <p:nvPr/>
        </p:nvSpPr>
        <p:spPr>
          <a:xfrm>
            <a:off x="2003533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F1A45-CF9B-4692-BE7B-1005C8008CAB}"/>
              </a:ext>
            </a:extLst>
          </p:cNvPr>
          <p:cNvSpPr/>
          <p:nvPr/>
        </p:nvSpPr>
        <p:spPr>
          <a:xfrm>
            <a:off x="3007740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E948E2-C78B-4BE5-B272-7FAF252E61DA}"/>
              </a:ext>
            </a:extLst>
          </p:cNvPr>
          <p:cNvSpPr/>
          <p:nvPr/>
        </p:nvSpPr>
        <p:spPr>
          <a:xfrm>
            <a:off x="3994607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9069C-B412-421F-9E60-1A29F022D642}"/>
              </a:ext>
            </a:extLst>
          </p:cNvPr>
          <p:cNvSpPr/>
          <p:nvPr/>
        </p:nvSpPr>
        <p:spPr>
          <a:xfrm>
            <a:off x="4998814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465668-6FA1-4A61-A7BB-3BB6327389E2}"/>
              </a:ext>
            </a:extLst>
          </p:cNvPr>
          <p:cNvSpPr/>
          <p:nvPr/>
        </p:nvSpPr>
        <p:spPr>
          <a:xfrm>
            <a:off x="6109457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723D12-AF50-454C-897E-09D9DE0714A0}"/>
              </a:ext>
            </a:extLst>
          </p:cNvPr>
          <p:cNvSpPr txBox="1"/>
          <p:nvPr/>
        </p:nvSpPr>
        <p:spPr>
          <a:xfrm>
            <a:off x="722753" y="5522400"/>
            <a:ext cx="581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1, 2, 3, 4, 5.</a:t>
            </a:r>
          </a:p>
        </p:txBody>
      </p:sp>
    </p:spTree>
    <p:extLst>
      <p:ext uri="{BB962C8B-B14F-4D97-AF65-F5344CB8AC3E}">
        <p14:creationId xmlns:p14="http://schemas.microsoft.com/office/powerpoint/2010/main" val="24206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" grpId="0" animBg="1"/>
      <p:bldP spid="23" grpId="0" animBg="1"/>
      <p:bldP spid="24" grpId="0" animBg="1"/>
      <p:bldP spid="25" grpId="0" animBg="1"/>
      <p:bldP spid="2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1921" y="406173"/>
            <a:ext cx="49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64A66-767C-44E4-9CDC-59DC97915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98"/>
          <a:stretch/>
        </p:blipFill>
        <p:spPr>
          <a:xfrm>
            <a:off x="750771" y="938892"/>
            <a:ext cx="7217572" cy="460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D169E-1822-4B24-9735-CA5F0F66C4B6}"/>
              </a:ext>
            </a:extLst>
          </p:cNvPr>
          <p:cNvSpPr txBox="1"/>
          <p:nvPr/>
        </p:nvSpPr>
        <p:spPr>
          <a:xfrm>
            <a:off x="2514599" y="2465613"/>
            <a:ext cx="398817" cy="3693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1F1F3-B7F3-4FEC-A414-9DA8B9591D9B}"/>
              </a:ext>
            </a:extLst>
          </p:cNvPr>
          <p:cNvSpPr txBox="1"/>
          <p:nvPr/>
        </p:nvSpPr>
        <p:spPr>
          <a:xfrm>
            <a:off x="6344541" y="2465613"/>
            <a:ext cx="3988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458ED-4586-4DCF-8881-449945D290C4}"/>
              </a:ext>
            </a:extLst>
          </p:cNvPr>
          <p:cNvSpPr txBox="1"/>
          <p:nvPr/>
        </p:nvSpPr>
        <p:spPr>
          <a:xfrm>
            <a:off x="4477835" y="2475715"/>
            <a:ext cx="39881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435AD-9B53-4AB1-852D-524021C555D1}"/>
              </a:ext>
            </a:extLst>
          </p:cNvPr>
          <p:cNvSpPr txBox="1"/>
          <p:nvPr/>
        </p:nvSpPr>
        <p:spPr>
          <a:xfrm>
            <a:off x="2594413" y="4735286"/>
            <a:ext cx="3773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4FA458-6FCC-499C-A3AD-2EFD7878B2F9}"/>
              </a:ext>
            </a:extLst>
          </p:cNvPr>
          <p:cNvSpPr txBox="1"/>
          <p:nvPr/>
        </p:nvSpPr>
        <p:spPr>
          <a:xfrm>
            <a:off x="4469671" y="4735286"/>
            <a:ext cx="3773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814A639-6843-48E3-84DE-8385FC0A5014}"/>
              </a:ext>
            </a:extLst>
          </p:cNvPr>
          <p:cNvSpPr txBox="1"/>
          <p:nvPr/>
        </p:nvSpPr>
        <p:spPr>
          <a:xfrm>
            <a:off x="6365970" y="4735286"/>
            <a:ext cx="3773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847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3" grpId="0" animBg="1"/>
      <p:bldP spid="14" grpId="0" animBg="1"/>
      <p:bldP spid="16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62140"/>
            <a:ext cx="8997696" cy="664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0" y="-62140"/>
            <a:ext cx="91697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556" y="300226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38047-AB88-470D-A761-C1C8ED9DF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FC549-079A-4A05-BB5D-3F71643AE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25" t="-618" r="425" b="618"/>
          <a:stretch/>
        </p:blipFill>
        <p:spPr>
          <a:xfrm>
            <a:off x="824249" y="993555"/>
            <a:ext cx="7102929" cy="3134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EB923-0157-4140-B238-487D04F5C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06" y="4359844"/>
            <a:ext cx="1227830" cy="970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DBB7-7C59-468F-9914-B35BC3340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031" y="4374496"/>
            <a:ext cx="1142871" cy="1038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9AC93-D8FD-4C51-9AFC-D3F23ED59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194" y="4359844"/>
            <a:ext cx="1142872" cy="1036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3BA927-CEE6-4BA7-BD46-7824E4EEB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144" y="4326590"/>
            <a:ext cx="1182229" cy="103674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FAF870-D378-4EA0-83E2-4CFCF29DF499}"/>
              </a:ext>
            </a:extLst>
          </p:cNvPr>
          <p:cNvCxnSpPr/>
          <p:nvPr/>
        </p:nvCxnSpPr>
        <p:spPr>
          <a:xfrm>
            <a:off x="1518557" y="2653393"/>
            <a:ext cx="269422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EDB122-2049-47B5-904E-54BED8C0112A}"/>
              </a:ext>
            </a:extLst>
          </p:cNvPr>
          <p:cNvCxnSpPr/>
          <p:nvPr/>
        </p:nvCxnSpPr>
        <p:spPr>
          <a:xfrm flipH="1">
            <a:off x="3371850" y="2653393"/>
            <a:ext cx="914400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5E1451-9D4E-45FB-9DE6-D05245315F22}"/>
              </a:ext>
            </a:extLst>
          </p:cNvPr>
          <p:cNvCxnSpPr>
            <a:cxnSpLocks/>
          </p:cNvCxnSpPr>
          <p:nvPr/>
        </p:nvCxnSpPr>
        <p:spPr>
          <a:xfrm flipH="1">
            <a:off x="6286500" y="2653393"/>
            <a:ext cx="914400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E08422-64CD-4545-AE96-B9D59EC2C56E}"/>
              </a:ext>
            </a:extLst>
          </p:cNvPr>
          <p:cNvCxnSpPr>
            <a:cxnSpLocks/>
          </p:cNvCxnSpPr>
          <p:nvPr/>
        </p:nvCxnSpPr>
        <p:spPr>
          <a:xfrm>
            <a:off x="6058773" y="2653393"/>
            <a:ext cx="1369854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703E-6 L 0.00138 -0.199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3773E-6 L 0.47205 -0.204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10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9808E-6 L 0.15034 -0.195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89817E-7 L -0.31858 -0.200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10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556" y="30022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E55E4-C81D-4F61-9067-51F4D5C8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44" y="965808"/>
            <a:ext cx="7464242" cy="48501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585DCE-7FF7-40F2-BCE2-13838978E962}"/>
              </a:ext>
            </a:extLst>
          </p:cNvPr>
          <p:cNvSpPr/>
          <p:nvPr/>
        </p:nvSpPr>
        <p:spPr>
          <a:xfrm>
            <a:off x="2176580" y="5913902"/>
            <a:ext cx="338021" cy="33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BD21CA-EDEF-491D-A2DA-2B6610E64B01}"/>
              </a:ext>
            </a:extLst>
          </p:cNvPr>
          <p:cNvSpPr/>
          <p:nvPr/>
        </p:nvSpPr>
        <p:spPr>
          <a:xfrm>
            <a:off x="3613493" y="5913902"/>
            <a:ext cx="338021" cy="33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C3AE60-5CBF-46C4-946A-F22B43B067FC}"/>
              </a:ext>
            </a:extLst>
          </p:cNvPr>
          <p:cNvSpPr/>
          <p:nvPr/>
        </p:nvSpPr>
        <p:spPr>
          <a:xfrm>
            <a:off x="5926424" y="5913902"/>
            <a:ext cx="338021" cy="33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10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6818E-6 L -0.09809 -0.10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5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6818E-6 L -0.00312 -0.100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6818E-6 L -0.00399 -0.102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07956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27804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673715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Kính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chúc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sức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khỏe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Cảm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ơn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các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em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!</a:t>
              </a:r>
            </a:p>
            <a:p>
              <a:pPr algn="ctr"/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Chúc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các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em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học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giỏi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174</Words>
  <Application>Microsoft Office PowerPoint</Application>
  <PresentationFormat>Custom</PresentationFormat>
  <Paragraphs>39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Thứ   ngày  tháng  năm 2020 Toán Tiết  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185</cp:revision>
  <dcterms:created xsi:type="dcterms:W3CDTF">2018-10-04T02:59:51Z</dcterms:created>
  <dcterms:modified xsi:type="dcterms:W3CDTF">2020-08-28T05:23:50Z</dcterms:modified>
</cp:coreProperties>
</file>